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98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901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875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715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55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629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16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708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71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5061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771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F849-E47D-4143-8522-ABA25850B536}" type="datetimeFigureOut">
              <a:rPr lang="en-GB" smtClean="0"/>
              <a:t>12/07/2020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5710F-69BE-4FB6-824C-DEEE6E74D9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9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8081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  <a:t>UKS2 English</a:t>
            </a:r>
            <a:b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</a:br>
            <a:br>
              <a:rPr lang="en-GB" b="1" u="sng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GB" b="1" u="sng" dirty="0">
                <a:solidFill>
                  <a:srgbClr val="FF0000"/>
                </a:solidFill>
              </a:rPr>
              <a:t>Monday 13</a:t>
            </a:r>
            <a:r>
              <a:rPr lang="en-GB" b="1" u="sng" baseline="30000" dirty="0">
                <a:solidFill>
                  <a:srgbClr val="FF0000"/>
                </a:solidFill>
              </a:rPr>
              <a:t>th</a:t>
            </a:r>
            <a:r>
              <a:rPr lang="en-GB" b="1" u="sng" dirty="0">
                <a:solidFill>
                  <a:srgbClr val="FF0000"/>
                </a:solidFill>
              </a:rPr>
              <a:t> July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3912" y="4640263"/>
            <a:ext cx="10544175" cy="1655762"/>
          </a:xfrm>
        </p:spPr>
        <p:txBody>
          <a:bodyPr>
            <a:normAutofit/>
          </a:bodyPr>
          <a:lstStyle/>
          <a:p>
            <a:r>
              <a:rPr lang="en-GB" sz="4800" b="1" u="sng" dirty="0">
                <a:solidFill>
                  <a:srgbClr val="FF0000"/>
                </a:solidFill>
                <a:latin typeface="+mj-lt"/>
              </a:rPr>
              <a:t>WALT:</a:t>
            </a:r>
            <a:r>
              <a:rPr lang="en-GB" sz="4800" dirty="0">
                <a:solidFill>
                  <a:srgbClr val="FF0000"/>
                </a:solidFill>
                <a:latin typeface="+mj-lt"/>
              </a:rPr>
              <a:t> Use advertising language to create a poster.</a:t>
            </a:r>
          </a:p>
        </p:txBody>
      </p:sp>
    </p:spTree>
    <p:extLst>
      <p:ext uri="{BB962C8B-B14F-4D97-AF65-F5344CB8AC3E}">
        <p14:creationId xmlns:p14="http://schemas.microsoft.com/office/powerpoint/2010/main" val="201277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806" y="297271"/>
            <a:ext cx="6531670" cy="55157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dirty="0"/>
              <a:t>To advertise your invention, you need a poster! </a:t>
            </a:r>
          </a:p>
          <a:p>
            <a:pPr marL="0" indent="0">
              <a:buNone/>
            </a:pPr>
            <a:r>
              <a:rPr lang="en-GB" dirty="0"/>
              <a:t>Think about some of the language from the JML adverts from Friday. You can include powerful adjectives and alliteration to advertise your invention on your poster.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Your poster needs to feature:</a:t>
            </a:r>
          </a:p>
          <a:p>
            <a:r>
              <a:rPr lang="en-GB" b="1" dirty="0">
                <a:solidFill>
                  <a:srgbClr val="FF0000"/>
                </a:solidFill>
              </a:rPr>
              <a:t>The name of the invention and slogan if you have one</a:t>
            </a:r>
          </a:p>
          <a:p>
            <a:r>
              <a:rPr lang="en-GB" b="1" dirty="0">
                <a:solidFill>
                  <a:srgbClr val="FF0000"/>
                </a:solidFill>
              </a:rPr>
              <a:t>An image of the invention</a:t>
            </a:r>
          </a:p>
          <a:p>
            <a:r>
              <a:rPr lang="en-GB" b="1" dirty="0">
                <a:solidFill>
                  <a:srgbClr val="FF0000"/>
                </a:solidFill>
              </a:rPr>
              <a:t>It’s unique features </a:t>
            </a:r>
          </a:p>
          <a:p>
            <a:r>
              <a:rPr lang="en-GB" b="1" dirty="0">
                <a:solidFill>
                  <a:srgbClr val="FF0000"/>
                </a:solidFill>
              </a:rPr>
              <a:t>How it benefits year 5/6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476" y="1701016"/>
            <a:ext cx="5527524" cy="528761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15611" y="52253"/>
            <a:ext cx="4762583" cy="18517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8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80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UKS2 English   Monday 13th July 2020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UKS2 English Wednesday 24th June 2020</dc:title>
  <dc:creator>k.capel1@outlook.com</dc:creator>
  <cp:lastModifiedBy>Tom Codd</cp:lastModifiedBy>
  <cp:revision>26</cp:revision>
  <dcterms:created xsi:type="dcterms:W3CDTF">2020-06-19T11:44:43Z</dcterms:created>
  <dcterms:modified xsi:type="dcterms:W3CDTF">2020-07-12T13:23:07Z</dcterms:modified>
</cp:coreProperties>
</file>