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8" r:id="rId3"/>
    <p:sldId id="257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FF849-E47D-4143-8522-ABA25850B536}" type="datetimeFigureOut">
              <a:rPr lang="en-GB" smtClean="0"/>
              <a:t>05/07/2020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5710F-69BE-4FB6-824C-DEEE6E74D9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8983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FF849-E47D-4143-8522-ABA25850B536}" type="datetimeFigureOut">
              <a:rPr lang="en-GB" smtClean="0"/>
              <a:t>05/07/2020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5710F-69BE-4FB6-824C-DEEE6E74D9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90180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FF849-E47D-4143-8522-ABA25850B536}" type="datetimeFigureOut">
              <a:rPr lang="en-GB" smtClean="0"/>
              <a:t>05/07/2020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5710F-69BE-4FB6-824C-DEEE6E74D9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87561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FF849-E47D-4143-8522-ABA25850B536}" type="datetimeFigureOut">
              <a:rPr lang="en-GB" smtClean="0"/>
              <a:t>05/07/2020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5710F-69BE-4FB6-824C-DEEE6E74D9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3715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FF849-E47D-4143-8522-ABA25850B536}" type="datetimeFigureOut">
              <a:rPr lang="en-GB" smtClean="0"/>
              <a:t>05/07/2020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5710F-69BE-4FB6-824C-DEEE6E74D9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25590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FF849-E47D-4143-8522-ABA25850B536}" type="datetimeFigureOut">
              <a:rPr lang="en-GB" smtClean="0"/>
              <a:t>05/07/2020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5710F-69BE-4FB6-824C-DEEE6E74D9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96298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FF849-E47D-4143-8522-ABA25850B536}" type="datetimeFigureOut">
              <a:rPr lang="en-GB" smtClean="0"/>
              <a:t>05/07/2020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5710F-69BE-4FB6-824C-DEEE6E74D9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61651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FF849-E47D-4143-8522-ABA25850B536}" type="datetimeFigureOut">
              <a:rPr lang="en-GB" smtClean="0"/>
              <a:t>05/07/2020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5710F-69BE-4FB6-824C-DEEE6E74D9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70864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FF849-E47D-4143-8522-ABA25850B536}" type="datetimeFigureOut">
              <a:rPr lang="en-GB" smtClean="0"/>
              <a:t>05/07/2020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5710F-69BE-4FB6-824C-DEEE6E74D9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7711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FF849-E47D-4143-8522-ABA25850B536}" type="datetimeFigureOut">
              <a:rPr lang="en-GB" smtClean="0"/>
              <a:t>05/07/2020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5710F-69BE-4FB6-824C-DEEE6E74D9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50614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FF849-E47D-4143-8522-ABA25850B536}" type="datetimeFigureOut">
              <a:rPr lang="en-GB" smtClean="0"/>
              <a:t>05/07/2020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5710F-69BE-4FB6-824C-DEEE6E74D9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37717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FFF849-E47D-4143-8522-ABA25850B536}" type="datetimeFigureOut">
              <a:rPr lang="en-GB" smtClean="0"/>
              <a:t>05/07/2020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C5710F-69BE-4FB6-824C-DEEE6E74D9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21918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p9Cw2Ben3nM" TargetMode="External"/><Relationship Id="rId2" Type="http://schemas.openxmlformats.org/officeDocument/2006/relationships/hyperlink" Target="https://www.youtube.com/watch?v=24YPHS4RZ2Y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3999" y="1808163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GB" b="1" u="sng" dirty="0">
                <a:solidFill>
                  <a:schemeClr val="accent6">
                    <a:lumMod val="75000"/>
                  </a:schemeClr>
                </a:solidFill>
              </a:rPr>
              <a:t>UKS2 English</a:t>
            </a:r>
            <a:br>
              <a:rPr lang="en-GB" b="1" u="sng" dirty="0">
                <a:solidFill>
                  <a:schemeClr val="accent6">
                    <a:lumMod val="75000"/>
                  </a:schemeClr>
                </a:solidFill>
              </a:rPr>
            </a:br>
            <a:br>
              <a:rPr lang="en-GB" b="1" u="sng" dirty="0">
                <a:solidFill>
                  <a:schemeClr val="accent6">
                    <a:lumMod val="75000"/>
                  </a:schemeClr>
                </a:solidFill>
              </a:rPr>
            </a:br>
            <a:br>
              <a:rPr lang="en-GB" b="1" u="sng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en-GB" b="1" u="sng" dirty="0">
                <a:solidFill>
                  <a:srgbClr val="FF0000"/>
                </a:solidFill>
              </a:rPr>
              <a:t>Thursday 9</a:t>
            </a:r>
            <a:r>
              <a:rPr lang="en-GB" b="1" u="sng" baseline="30000" dirty="0">
                <a:solidFill>
                  <a:srgbClr val="FF0000"/>
                </a:solidFill>
              </a:rPr>
              <a:t>th</a:t>
            </a:r>
            <a:r>
              <a:rPr lang="en-GB" b="1" u="sng" dirty="0">
                <a:solidFill>
                  <a:srgbClr val="FF0000"/>
                </a:solidFill>
              </a:rPr>
              <a:t> July 2020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3912" y="4640263"/>
            <a:ext cx="10544175" cy="1655762"/>
          </a:xfrm>
        </p:spPr>
        <p:txBody>
          <a:bodyPr>
            <a:normAutofit/>
          </a:bodyPr>
          <a:lstStyle/>
          <a:p>
            <a:r>
              <a:rPr lang="en-GB" sz="4800" b="1" u="sng" dirty="0">
                <a:solidFill>
                  <a:srgbClr val="FF0000"/>
                </a:solidFill>
                <a:latin typeface="+mj-lt"/>
              </a:rPr>
              <a:t>WALT:</a:t>
            </a:r>
            <a:r>
              <a:rPr lang="en-GB" sz="4800" dirty="0">
                <a:solidFill>
                  <a:srgbClr val="FF0000"/>
                </a:solidFill>
                <a:latin typeface="+mj-lt"/>
              </a:rPr>
              <a:t> Pitch an invention confidently.</a:t>
            </a:r>
          </a:p>
        </p:txBody>
      </p:sp>
    </p:spTree>
    <p:extLst>
      <p:ext uri="{BB962C8B-B14F-4D97-AF65-F5344CB8AC3E}">
        <p14:creationId xmlns:p14="http://schemas.microsoft.com/office/powerpoint/2010/main" val="16037161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4543" y="322035"/>
            <a:ext cx="11376932" cy="5215255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Think about the pitches you watched yesterday - </a:t>
            </a:r>
            <a:r>
              <a:rPr lang="en-GB" b="1" dirty="0">
                <a:solidFill>
                  <a:srgbClr val="FF0000"/>
                </a:solidFill>
              </a:rPr>
              <a:t>what do you think about each team’s presentation style?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GB" b="1" dirty="0"/>
              <a:t>Watch from 3:00 to 4:40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GB" dirty="0">
                <a:hlinkClick r:id="rId2"/>
              </a:rPr>
              <a:t>https://www.youtube.com/watch?v=24YPHS4RZ2Y</a:t>
            </a:r>
            <a:endParaRPr lang="en-GB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GB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GB" b="1" dirty="0"/>
              <a:t>Watch from 3:00 to 4:20</a:t>
            </a:r>
            <a:endParaRPr lang="en-GB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GB" dirty="0">
                <a:hlinkClick r:id="rId3"/>
              </a:rPr>
              <a:t>https://www.youtube.com/watch?v=p9Cw2Ben3nM</a:t>
            </a: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171" t="13770" r="18914" b="49201"/>
          <a:stretch/>
        </p:blipFill>
        <p:spPr>
          <a:xfrm>
            <a:off x="1126399" y="4419781"/>
            <a:ext cx="4794069" cy="211618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171" t="51104" r="18914" b="15829"/>
          <a:stretch/>
        </p:blipFill>
        <p:spPr>
          <a:xfrm>
            <a:off x="6096000" y="4419781"/>
            <a:ext cx="4794069" cy="1889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5318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85338" y="219692"/>
            <a:ext cx="11401500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2400" dirty="0"/>
          </a:p>
          <a:p>
            <a:endParaRPr lang="en-GB" sz="2400" dirty="0"/>
          </a:p>
          <a:p>
            <a:endParaRPr lang="en-GB" sz="2400" dirty="0"/>
          </a:p>
          <a:p>
            <a:endParaRPr lang="en-GB" sz="2400" dirty="0"/>
          </a:p>
          <a:p>
            <a:endParaRPr lang="en-GB" sz="2400" dirty="0"/>
          </a:p>
          <a:p>
            <a:endParaRPr lang="en-GB" sz="2400" dirty="0"/>
          </a:p>
          <a:p>
            <a:endParaRPr lang="en-GB" sz="2400" dirty="0"/>
          </a:p>
          <a:p>
            <a:r>
              <a:rPr lang="en-GB" sz="2400" dirty="0"/>
              <a:t>Today, your task is to first practise pitching your invention using your script from yesterday. Think about your presentation </a:t>
            </a:r>
            <a:r>
              <a:rPr lang="en-GB" sz="2400" b="1" dirty="0">
                <a:solidFill>
                  <a:srgbClr val="FF0000"/>
                </a:solidFill>
              </a:rPr>
              <a:t>(clear voice, don’t rush your sentences, how you stand…) </a:t>
            </a:r>
          </a:p>
          <a:p>
            <a:endParaRPr lang="en-GB" sz="2400" dirty="0"/>
          </a:p>
          <a:p>
            <a:r>
              <a:rPr lang="en-GB" sz="2400" dirty="0"/>
              <a:t>When you are ready, </a:t>
            </a:r>
            <a:r>
              <a:rPr lang="en-GB" sz="2400" b="1" dirty="0"/>
              <a:t>pitch your invention using your script to an adult at school or at home, or by recording yourself and watching it back to evaluate. </a:t>
            </a:r>
          </a:p>
          <a:p>
            <a:endParaRPr lang="en-GB" sz="2400" b="1" dirty="0">
              <a:solidFill>
                <a:srgbClr val="FF0000"/>
              </a:solidFill>
            </a:endParaRPr>
          </a:p>
          <a:p>
            <a:r>
              <a:rPr lang="en-GB" sz="2400" b="1" dirty="0">
                <a:solidFill>
                  <a:srgbClr val="FF0000"/>
                </a:solidFill>
              </a:rPr>
              <a:t>What does the adult think? What did you do well? What could you do better? </a:t>
            </a:r>
            <a:r>
              <a:rPr lang="en-GB" sz="2400" dirty="0">
                <a:solidFill>
                  <a:srgbClr val="FF0000"/>
                </a:solidFill>
              </a:rPr>
              <a:t>Perhaps try pitching again, taking on their feedback!</a:t>
            </a:r>
          </a:p>
          <a:p>
            <a:endParaRPr lang="en-GB" sz="2400" dirty="0"/>
          </a:p>
          <a:p>
            <a:r>
              <a:rPr lang="en-GB" sz="2400" dirty="0"/>
              <a:t>Feel free to send your clips to your teacher via their school email!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9467" y="353292"/>
            <a:ext cx="4113066" cy="2056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3540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209</TotalTime>
  <Words>170</Words>
  <Application>Microsoft Office PowerPoint</Application>
  <PresentationFormat>Widescreen</PresentationFormat>
  <Paragraphs>23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UKS2 English   Thursday 9th July 2020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UKS2 English Wednesday 24th June 2020</dc:title>
  <dc:creator>k.capel1@outlook.com</dc:creator>
  <cp:lastModifiedBy>Tom Codd</cp:lastModifiedBy>
  <cp:revision>31</cp:revision>
  <dcterms:created xsi:type="dcterms:W3CDTF">2020-06-19T11:44:43Z</dcterms:created>
  <dcterms:modified xsi:type="dcterms:W3CDTF">2020-07-05T08:52:44Z</dcterms:modified>
</cp:coreProperties>
</file>