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7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6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2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97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42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10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1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8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7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6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6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E368-FF0B-4B62-941A-7B0E53DC276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501E-4992-4209-96BC-62EAE53B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2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H29fRVqf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/>
              <a:t>UKS2 English 21</a:t>
            </a:r>
            <a:r>
              <a:rPr lang="en-GB" u="sng" baseline="30000" dirty="0"/>
              <a:t>st</a:t>
            </a:r>
            <a:r>
              <a:rPr lang="en-GB" u="sng" dirty="0"/>
              <a:t> April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u="sng" dirty="0">
                <a:latin typeface="XCCW Joined 15a" panose="03050602040000000000" pitchFamily="66" charset="0"/>
              </a:rPr>
              <a:t>L.O. To use relative clauses</a:t>
            </a:r>
          </a:p>
        </p:txBody>
      </p:sp>
    </p:spTree>
    <p:extLst>
      <p:ext uri="{BB962C8B-B14F-4D97-AF65-F5344CB8AC3E}">
        <p14:creationId xmlns:p14="http://schemas.microsoft.com/office/powerpoint/2010/main" val="291275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31" t="9359" r="3061" b="8947"/>
          <a:stretch/>
        </p:blipFill>
        <p:spPr>
          <a:xfrm>
            <a:off x="1874521" y="640080"/>
            <a:ext cx="8061960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1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42" y="325881"/>
            <a:ext cx="5767316" cy="5870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640" y="325881"/>
            <a:ext cx="43434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XCCW Joined 15a" panose="03050602040000000000" pitchFamily="66" charset="0"/>
              </a:rPr>
              <a:t>Now that you have revised relative clauses, it is your turn to have a go.</a:t>
            </a:r>
          </a:p>
          <a:p>
            <a:r>
              <a:rPr lang="en-GB" dirty="0">
                <a:solidFill>
                  <a:srgbClr val="7030A0"/>
                </a:solidFill>
                <a:latin typeface="XCCW Joined 15a" panose="03050602040000000000" pitchFamily="66" charset="0"/>
              </a:rPr>
              <a:t>Using this picture as a stimulus, write the introductory paragraph of a story about travelling up the ‘Sky Path’. Your story should be written in the first person (you are writing about your own experience).</a:t>
            </a:r>
          </a:p>
          <a:p>
            <a:r>
              <a:rPr lang="en-GB" dirty="0">
                <a:solidFill>
                  <a:srgbClr val="7030A0"/>
                </a:solidFill>
                <a:latin typeface="XCCW Joined 15a" panose="03050602040000000000" pitchFamily="66" charset="0"/>
              </a:rPr>
              <a:t>Please try to include at least one example of a sentence which includes a relative clause.</a:t>
            </a:r>
          </a:p>
          <a:p>
            <a:r>
              <a:rPr lang="en-GB" dirty="0">
                <a:solidFill>
                  <a:srgbClr val="7030A0"/>
                </a:solidFill>
                <a:latin typeface="XCCW Joined 15a" panose="03050602040000000000" pitchFamily="66" charset="0"/>
              </a:rPr>
              <a:t>For tips on writing a fantastic introduction watch </a:t>
            </a:r>
            <a:r>
              <a:rPr lang="en-GB" dirty="0">
                <a:solidFill>
                  <a:srgbClr val="7030A0"/>
                </a:solidFill>
              </a:rPr>
              <a:t>:       </a:t>
            </a:r>
            <a:r>
              <a:rPr lang="en-GB" dirty="0">
                <a:hlinkClick r:id="rId3"/>
              </a:rPr>
              <a:t>https://www.youtube.com/watch?v=M2H29fRVqf8</a:t>
            </a:r>
            <a:endParaRPr lang="en-GB" dirty="0"/>
          </a:p>
          <a:p>
            <a:endParaRPr lang="en-GB" dirty="0"/>
          </a:p>
          <a:p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XCCW Joined 15a" panose="03050602040000000000" pitchFamily="66" charset="0"/>
              </a:rPr>
              <a:t>We would love to see some of your examples. You can email them to us.</a:t>
            </a:r>
          </a:p>
          <a:p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XCCW Joined 15a" panose="03050602040000000000" pitchFamily="66" charset="0"/>
              </a:rPr>
              <a:t>Happy climbing!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18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363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XCCW Joined 15a" panose="03050602040000000000" pitchFamily="66" charset="0"/>
              </a:rPr>
              <a:t>Yesterday you revised relative pronouns. Today you are going to apply that knowledge to developing your use of relative clauses.</a:t>
            </a:r>
            <a:br>
              <a:rPr lang="en-GB" sz="3600" dirty="0">
                <a:latin typeface="XCCW Joined 15a" panose="03050602040000000000" pitchFamily="66" charset="0"/>
              </a:rPr>
            </a:br>
            <a:endParaRPr lang="en-GB" sz="3600" dirty="0">
              <a:latin typeface="XCCW Joined 15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511" y="3766197"/>
            <a:ext cx="2776978" cy="28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5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96" t="9241" r="4291" b="10451"/>
          <a:stretch/>
        </p:blipFill>
        <p:spPr>
          <a:xfrm>
            <a:off x="1935480" y="685800"/>
            <a:ext cx="848868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55" t="10011" r="3858" b="9005"/>
          <a:stretch/>
        </p:blipFill>
        <p:spPr>
          <a:xfrm>
            <a:off x="1935480" y="762000"/>
            <a:ext cx="842772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1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65" t="9250" r="4537" b="18616"/>
          <a:stretch/>
        </p:blipFill>
        <p:spPr>
          <a:xfrm>
            <a:off x="2072640" y="777240"/>
            <a:ext cx="801624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3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2" t="8568" r="5419" b="9848"/>
          <a:stretch/>
        </p:blipFill>
        <p:spPr>
          <a:xfrm>
            <a:off x="2103120" y="777240"/>
            <a:ext cx="795528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66" t="9020" r="2124" b="4440"/>
          <a:stretch/>
        </p:blipFill>
        <p:spPr>
          <a:xfrm>
            <a:off x="1859280" y="838200"/>
            <a:ext cx="850392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1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98" t="9989" r="4041" b="10550"/>
          <a:stretch/>
        </p:blipFill>
        <p:spPr>
          <a:xfrm>
            <a:off x="1844040" y="701040"/>
            <a:ext cx="839724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8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2" t="9584" r="5179" b="16845"/>
          <a:stretch/>
        </p:blipFill>
        <p:spPr>
          <a:xfrm>
            <a:off x="2133600" y="853440"/>
            <a:ext cx="780288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24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151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XCCW Joined 15a</vt:lpstr>
      <vt:lpstr>Office Theme</vt:lpstr>
      <vt:lpstr>UKS2 English 21st April 2020</vt:lpstr>
      <vt:lpstr>Yesterday you revised relative pronouns. Today you are going to apply that knowledge to developing your use of relative clauses.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UKS2 English 21st April 2020</dc:title>
  <dc:creator>k.capel1@outlook.com</dc:creator>
  <cp:lastModifiedBy>Tom Codd</cp:lastModifiedBy>
  <cp:revision>5</cp:revision>
  <dcterms:created xsi:type="dcterms:W3CDTF">2020-04-20T19:36:13Z</dcterms:created>
  <dcterms:modified xsi:type="dcterms:W3CDTF">2020-04-21T21:38:11Z</dcterms:modified>
</cp:coreProperties>
</file>