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71" r:id="rId4"/>
    <p:sldId id="272" r:id="rId5"/>
    <p:sldId id="273" r:id="rId6"/>
    <p:sldId id="274" r:id="rId7"/>
    <p:sldId id="276" r:id="rId8"/>
    <p:sldId id="277" r:id="rId9"/>
    <p:sldId id="278" r:id="rId10"/>
    <p:sldId id="267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winkl" pitchFamily="2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B6BC"/>
    <a:srgbClr val="DE1E5A"/>
    <a:srgbClr val="18A0DB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848" y="4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properties-of-shape-geomoetry-maths-key-stage-1/3d-shapes/recognising-and-naming-3d-shapes-3d-shapes-properties-of-shape-maths-key-stage-1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properties-of-shape-geomoetry-maths-key-stage-1/3d-shapes/recognising-and-naming-3d-shapes-3d-shapes-properties-of-shape-maths-key-stage-1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01D1B5E7-F1A3-4C12-94A1-CFEA9C5BDBDE}"/>
              </a:ext>
            </a:extLst>
          </p:cNvPr>
          <p:cNvSpPr/>
          <p:nvPr userDrawn="1"/>
        </p:nvSpPr>
        <p:spPr>
          <a:xfrm>
            <a:off x="4049484" y="5464629"/>
            <a:ext cx="990600" cy="731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D94772F3-9689-4745-9DED-444575BB6FDE}"/>
              </a:ext>
            </a:extLst>
          </p:cNvPr>
          <p:cNvSpPr/>
          <p:nvPr userDrawn="1"/>
        </p:nvSpPr>
        <p:spPr>
          <a:xfrm>
            <a:off x="4076700" y="3063252"/>
            <a:ext cx="990600" cy="731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swer Button"/>
          <p:cNvSpPr/>
          <p:nvPr/>
        </p:nvSpPr>
        <p:spPr>
          <a:xfrm>
            <a:off x="2543731" y="1380416"/>
            <a:ext cx="4047008" cy="54777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Click here to reveal the answer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Can you name the shape?</a:t>
            </a:r>
          </a:p>
        </p:txBody>
      </p:sp>
      <p:sp>
        <p:nvSpPr>
          <p:cNvPr id="6" name="Answer"/>
          <p:cNvSpPr/>
          <p:nvPr/>
        </p:nvSpPr>
        <p:spPr>
          <a:xfrm>
            <a:off x="3281252" y="5424590"/>
            <a:ext cx="2193026" cy="854246"/>
          </a:xfrm>
          <a:prstGeom prst="roundRect">
            <a:avLst/>
          </a:prstGeom>
          <a:solidFill>
            <a:srgbClr val="2D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600" b="1" dirty="0"/>
              <a:t>cone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9" y="2331527"/>
            <a:ext cx="4184822" cy="27898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4" t="-66086" r="44486" b="66741"/>
          <a:stretch/>
        </p:blipFill>
        <p:spPr>
          <a:xfrm>
            <a:off x="560173" y="-1812795"/>
            <a:ext cx="3616412" cy="693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swer Button"/>
          <p:cNvSpPr/>
          <p:nvPr/>
        </p:nvSpPr>
        <p:spPr>
          <a:xfrm>
            <a:off x="2543731" y="1446866"/>
            <a:ext cx="4047008" cy="54777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Click here to reveal the answer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Can you name the shape?</a:t>
            </a:r>
          </a:p>
        </p:txBody>
      </p:sp>
      <p:sp>
        <p:nvSpPr>
          <p:cNvPr id="6" name="Answer"/>
          <p:cNvSpPr/>
          <p:nvPr/>
        </p:nvSpPr>
        <p:spPr>
          <a:xfrm>
            <a:off x="3281252" y="5424590"/>
            <a:ext cx="2193026" cy="854246"/>
          </a:xfrm>
          <a:prstGeom prst="roundRect">
            <a:avLst/>
          </a:prstGeom>
          <a:solidFill>
            <a:srgbClr val="2D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600" b="1" dirty="0"/>
              <a:t>cube</a:t>
            </a:r>
            <a:endParaRPr lang="en-GB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69" y="2173733"/>
            <a:ext cx="3313582" cy="30377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392" y="2173733"/>
            <a:ext cx="4059753" cy="303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2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swer Button"/>
          <p:cNvSpPr/>
          <p:nvPr/>
        </p:nvSpPr>
        <p:spPr>
          <a:xfrm>
            <a:off x="2543731" y="1446866"/>
            <a:ext cx="4047008" cy="54777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Click here to reveal the answer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Can you name the shape?</a:t>
            </a:r>
          </a:p>
        </p:txBody>
      </p:sp>
      <p:sp>
        <p:nvSpPr>
          <p:cNvPr id="6" name="Answer"/>
          <p:cNvSpPr/>
          <p:nvPr/>
        </p:nvSpPr>
        <p:spPr>
          <a:xfrm>
            <a:off x="3281252" y="5424590"/>
            <a:ext cx="2193026" cy="854246"/>
          </a:xfrm>
          <a:prstGeom prst="roundRect">
            <a:avLst/>
          </a:prstGeom>
          <a:solidFill>
            <a:srgbClr val="2D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600" b="1" dirty="0"/>
              <a:t>cuboid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014" y="2046671"/>
            <a:ext cx="585216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swer Button"/>
          <p:cNvSpPr/>
          <p:nvPr/>
        </p:nvSpPr>
        <p:spPr>
          <a:xfrm>
            <a:off x="2543730" y="1446866"/>
            <a:ext cx="4047008" cy="54777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Click here to reveal the answer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Can you name the shape?</a:t>
            </a:r>
          </a:p>
        </p:txBody>
      </p:sp>
      <p:sp>
        <p:nvSpPr>
          <p:cNvPr id="6" name="Answer"/>
          <p:cNvSpPr/>
          <p:nvPr/>
        </p:nvSpPr>
        <p:spPr>
          <a:xfrm>
            <a:off x="2072082" y="5424590"/>
            <a:ext cx="4990305" cy="854246"/>
          </a:xfrm>
          <a:prstGeom prst="roundRect">
            <a:avLst/>
          </a:prstGeom>
          <a:solidFill>
            <a:srgbClr val="2D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600" b="1" dirty="0"/>
              <a:t>Rectangular prism</a:t>
            </a:r>
            <a:endParaRPr lang="en-GB" sz="1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014" y="2046671"/>
            <a:ext cx="585216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19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swer Button"/>
          <p:cNvSpPr/>
          <p:nvPr/>
        </p:nvSpPr>
        <p:spPr>
          <a:xfrm>
            <a:off x="2543729" y="1446866"/>
            <a:ext cx="4047008" cy="54777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Click here to reveal the answer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Can you name the shape?</a:t>
            </a:r>
          </a:p>
        </p:txBody>
      </p:sp>
      <p:sp>
        <p:nvSpPr>
          <p:cNvPr id="6" name="Answer"/>
          <p:cNvSpPr/>
          <p:nvPr/>
        </p:nvSpPr>
        <p:spPr>
          <a:xfrm>
            <a:off x="2072081" y="5424590"/>
            <a:ext cx="4990305" cy="854246"/>
          </a:xfrm>
          <a:prstGeom prst="roundRect">
            <a:avLst/>
          </a:prstGeom>
          <a:solidFill>
            <a:srgbClr val="2D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600" b="1" dirty="0"/>
              <a:t>cylinder</a:t>
            </a:r>
            <a:endParaRPr lang="en-GB" sz="1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637" y="2167776"/>
            <a:ext cx="4639194" cy="304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6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swer Button"/>
          <p:cNvSpPr/>
          <p:nvPr/>
        </p:nvSpPr>
        <p:spPr>
          <a:xfrm>
            <a:off x="2543729" y="1446866"/>
            <a:ext cx="4047008" cy="54777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Click here to reveal the answer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Can you name the shape?</a:t>
            </a:r>
          </a:p>
        </p:txBody>
      </p:sp>
      <p:sp>
        <p:nvSpPr>
          <p:cNvPr id="6" name="Answer"/>
          <p:cNvSpPr/>
          <p:nvPr/>
        </p:nvSpPr>
        <p:spPr>
          <a:xfrm>
            <a:off x="2072081" y="5424590"/>
            <a:ext cx="4990305" cy="854246"/>
          </a:xfrm>
          <a:prstGeom prst="roundRect">
            <a:avLst/>
          </a:prstGeom>
          <a:solidFill>
            <a:srgbClr val="2D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600" b="1" dirty="0"/>
              <a:t>triangular prism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331" y="2073922"/>
            <a:ext cx="5815804" cy="327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27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swer Button"/>
          <p:cNvSpPr/>
          <p:nvPr/>
        </p:nvSpPr>
        <p:spPr>
          <a:xfrm>
            <a:off x="2543729" y="1446866"/>
            <a:ext cx="4047008" cy="54777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Click here to reveal the answer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Can you name the shape?</a:t>
            </a:r>
          </a:p>
        </p:txBody>
      </p:sp>
      <p:sp>
        <p:nvSpPr>
          <p:cNvPr id="6" name="Answer"/>
          <p:cNvSpPr/>
          <p:nvPr/>
        </p:nvSpPr>
        <p:spPr>
          <a:xfrm>
            <a:off x="2072081" y="5424590"/>
            <a:ext cx="4990305" cy="854246"/>
          </a:xfrm>
          <a:prstGeom prst="roundRect">
            <a:avLst/>
          </a:prstGeom>
          <a:solidFill>
            <a:srgbClr val="2D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600" b="1" dirty="0"/>
              <a:t>pyramid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013" y="2126711"/>
            <a:ext cx="4725960" cy="315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22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swer Button"/>
          <p:cNvSpPr/>
          <p:nvPr/>
        </p:nvSpPr>
        <p:spPr>
          <a:xfrm>
            <a:off x="2543729" y="1446866"/>
            <a:ext cx="4047008" cy="54777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Click here to reveal the answer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Can you name the shape?</a:t>
            </a:r>
          </a:p>
        </p:txBody>
      </p:sp>
      <p:sp>
        <p:nvSpPr>
          <p:cNvPr id="6" name="Answer"/>
          <p:cNvSpPr/>
          <p:nvPr/>
        </p:nvSpPr>
        <p:spPr>
          <a:xfrm>
            <a:off x="2072081" y="5424590"/>
            <a:ext cx="4990305" cy="854246"/>
          </a:xfrm>
          <a:prstGeom prst="roundRect">
            <a:avLst/>
          </a:prstGeom>
          <a:solidFill>
            <a:srgbClr val="2D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600" b="1" dirty="0"/>
              <a:t>sphere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436" y="2139753"/>
            <a:ext cx="4709594" cy="313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4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DCB5FAEE-CC91-4608-92BD-1007FC9F45E5}" vid="{49F44A1D-5DD0-448D-A9E8-9C9190F1A6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48</TotalTime>
  <Words>106</Words>
  <Application>Microsoft Office PowerPoint</Application>
  <PresentationFormat>On-screen Show (4:3)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Twinkl</vt:lpstr>
      <vt:lpstr>Arial</vt:lpstr>
      <vt:lpstr>Calibri</vt:lpstr>
      <vt:lpstr>Office Theme</vt:lpstr>
      <vt:lpstr>PowerPoint Presentation</vt:lpstr>
      <vt:lpstr>Can you name the shape?</vt:lpstr>
      <vt:lpstr>Can you name the shape?</vt:lpstr>
      <vt:lpstr>Can you name the shape?</vt:lpstr>
      <vt:lpstr>Can you name the shape?</vt:lpstr>
      <vt:lpstr>Can you name the shape?</vt:lpstr>
      <vt:lpstr>Can you name the shape?</vt:lpstr>
      <vt:lpstr>Can you name the shape?</vt:lpstr>
      <vt:lpstr>Can you name the shape?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Sabine Drabble</dc:creator>
  <cp:lastModifiedBy>Chelsea Massey</cp:lastModifiedBy>
  <cp:revision>8</cp:revision>
  <dcterms:created xsi:type="dcterms:W3CDTF">2018-11-18T11:55:21Z</dcterms:created>
  <dcterms:modified xsi:type="dcterms:W3CDTF">2021-01-20T13:13:51Z</dcterms:modified>
</cp:coreProperties>
</file>