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1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4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3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1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3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0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6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DD92-68CA-49C6-83B1-1607BA25F20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D87C-BE13-4842-ADD2-7570D3346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6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b="1" u="sng" dirty="0">
                <a:solidFill>
                  <a:schemeClr val="accent5">
                    <a:lumMod val="75000"/>
                  </a:schemeClr>
                </a:solidFill>
              </a:rPr>
              <a:t>UKS2 English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9300" b="1" u="sng" dirty="0">
                <a:solidFill>
                  <a:schemeClr val="accent5">
                    <a:lumMod val="75000"/>
                  </a:schemeClr>
                </a:solidFill>
              </a:rPr>
              <a:t>19</a:t>
            </a:r>
            <a:r>
              <a:rPr lang="en-GB" sz="9300" b="1" u="sng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9300" b="1" u="sng" dirty="0">
                <a:solidFill>
                  <a:schemeClr val="accent5">
                    <a:lumMod val="75000"/>
                  </a:schemeClr>
                </a:solidFill>
              </a:rPr>
              <a:t> May 2020</a:t>
            </a:r>
          </a:p>
          <a:p>
            <a:endParaRPr lang="en-GB" sz="9300" b="1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9300" b="1" u="sng" dirty="0">
                <a:solidFill>
                  <a:schemeClr val="accent5">
                    <a:lumMod val="75000"/>
                  </a:schemeClr>
                </a:solidFill>
              </a:rPr>
              <a:t>WALT: Develop punctuation use to include semi-colons.</a:t>
            </a:r>
          </a:p>
          <a:p>
            <a:r>
              <a:rPr lang="en-GB" sz="4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10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002" t="36669" r="33669" b="26447"/>
          <a:stretch/>
        </p:blipFill>
        <p:spPr>
          <a:xfrm>
            <a:off x="2881312" y="496925"/>
            <a:ext cx="6429375" cy="58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827" t="6642" r="18260" b="7873"/>
          <a:stretch/>
        </p:blipFill>
        <p:spPr>
          <a:xfrm>
            <a:off x="1552575" y="10672"/>
            <a:ext cx="9086850" cy="68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5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32" t="29314" r="6329" b="6925"/>
          <a:stretch/>
        </p:blipFill>
        <p:spPr>
          <a:xfrm>
            <a:off x="2362201" y="2133600"/>
            <a:ext cx="7482840" cy="4069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0840" y="777240"/>
            <a:ext cx="626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how the semi-colons have been used to separate two closely related independent clauses instead of using a conjunction (FANBOY). </a:t>
            </a:r>
          </a:p>
        </p:txBody>
      </p:sp>
    </p:spTree>
    <p:extLst>
      <p:ext uri="{BB962C8B-B14F-4D97-AF65-F5344CB8AC3E}">
        <p14:creationId xmlns:p14="http://schemas.microsoft.com/office/powerpoint/2010/main" val="412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72" t="20417" r="19312" b="6666"/>
          <a:stretch/>
        </p:blipFill>
        <p:spPr>
          <a:xfrm>
            <a:off x="1163954" y="293369"/>
            <a:ext cx="9864091" cy="64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58" t="21667" r="18960" b="7500"/>
          <a:stretch/>
        </p:blipFill>
        <p:spPr>
          <a:xfrm>
            <a:off x="575309" y="0"/>
            <a:ext cx="10854691" cy="68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58" y="1325880"/>
            <a:ext cx="8522022" cy="5246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858" y="396240"/>
            <a:ext cx="852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Our picture stimulus for this week is called ‘Unlikely Friends’.</a:t>
            </a:r>
          </a:p>
        </p:txBody>
      </p:sp>
    </p:spTree>
    <p:extLst>
      <p:ext uri="{BB962C8B-B14F-4D97-AF65-F5344CB8AC3E}">
        <p14:creationId xmlns:p14="http://schemas.microsoft.com/office/powerpoint/2010/main" val="317004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79" y="299085"/>
            <a:ext cx="111423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Using our picture stimulus, write three of your own sentences to show that you know how to use semi-colons to replace conjunctions when joining two closely related independent clauses. </a:t>
            </a:r>
            <a:r>
              <a:rPr lang="en-GB" sz="3200" dirty="0">
                <a:solidFill>
                  <a:srgbClr val="FF0000"/>
                </a:solidFill>
              </a:rPr>
              <a:t>Look at the next slide for vocabulary to include!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65" y="2693876"/>
            <a:ext cx="5741670" cy="35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6625"/>
          </a:xfrm>
        </p:spPr>
        <p:txBody>
          <a:bodyPr>
            <a:normAutofit/>
          </a:bodyPr>
          <a:lstStyle/>
          <a:p>
            <a:r>
              <a:rPr lang="en-GB" dirty="0"/>
              <a:t>In order to increase your vocabulary choices, please try to use the following words in your sentences: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- muted</a:t>
            </a:r>
            <a:br>
              <a:rPr lang="en-GB" dirty="0"/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- restrained</a:t>
            </a:r>
            <a:br>
              <a:rPr lang="en-GB" dirty="0"/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- subdued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15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UKS2 English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order to increase your vocabulary choices, please try to use the following words in your sentences:  - muted - restrained - subdued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UKS2 English</dc:title>
  <dc:creator>k.capel1@outlook.com</dc:creator>
  <cp:lastModifiedBy>Tom Codd</cp:lastModifiedBy>
  <cp:revision>5</cp:revision>
  <dcterms:created xsi:type="dcterms:W3CDTF">2020-05-17T13:08:49Z</dcterms:created>
  <dcterms:modified xsi:type="dcterms:W3CDTF">2020-05-18T21:16:08Z</dcterms:modified>
</cp:coreProperties>
</file>