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13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3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7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6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6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0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8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8B62-062A-4158-A939-9A4EDE01816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B62FB-CC70-49E6-A61A-B9BFC2CF4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9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700" b="1" u="sng" dirty="0" smtClean="0">
                <a:solidFill>
                  <a:srgbClr val="7030A0"/>
                </a:solidFill>
              </a:rPr>
              <a:t/>
            </a:r>
            <a:br>
              <a:rPr lang="en-GB" sz="6700" b="1" u="sng" dirty="0" smtClean="0">
                <a:solidFill>
                  <a:srgbClr val="7030A0"/>
                </a:solidFill>
              </a:rPr>
            </a:br>
            <a:r>
              <a:rPr lang="en-GB" sz="6700" b="1" u="sng" dirty="0">
                <a:solidFill>
                  <a:srgbClr val="7030A0"/>
                </a:solidFill>
              </a:rPr>
              <a:t/>
            </a:r>
            <a:br>
              <a:rPr lang="en-GB" sz="6700" b="1" u="sng" dirty="0">
                <a:solidFill>
                  <a:srgbClr val="7030A0"/>
                </a:solidFill>
              </a:rPr>
            </a:br>
            <a:r>
              <a:rPr lang="en-GB" sz="6700" b="1" u="sng" dirty="0" smtClean="0">
                <a:solidFill>
                  <a:srgbClr val="7030A0"/>
                </a:solidFill>
              </a:rPr>
              <a:t/>
            </a:r>
            <a:br>
              <a:rPr lang="en-GB" sz="6700" b="1" u="sng" dirty="0" smtClean="0">
                <a:solidFill>
                  <a:srgbClr val="7030A0"/>
                </a:solidFill>
              </a:rPr>
            </a:br>
            <a:r>
              <a:rPr lang="en-GB" sz="6700" b="1" u="sng" dirty="0" smtClean="0">
                <a:solidFill>
                  <a:srgbClr val="7030A0"/>
                </a:solidFill>
              </a:rPr>
              <a:t>UKS2 English</a:t>
            </a:r>
            <a:br>
              <a:rPr lang="en-GB" sz="6700" b="1" u="sng" dirty="0" smtClean="0">
                <a:solidFill>
                  <a:srgbClr val="7030A0"/>
                </a:solidFill>
              </a:rPr>
            </a:br>
            <a:r>
              <a:rPr lang="en-GB" sz="6700" b="1" u="sng" dirty="0" smtClean="0">
                <a:solidFill>
                  <a:srgbClr val="7030A0"/>
                </a:solidFill>
              </a:rPr>
              <a:t>Tuesday 23</a:t>
            </a:r>
            <a:r>
              <a:rPr lang="en-GB" sz="6700" b="1" u="sng" baseline="30000" dirty="0" smtClean="0">
                <a:solidFill>
                  <a:srgbClr val="7030A0"/>
                </a:solidFill>
              </a:rPr>
              <a:t>rd</a:t>
            </a:r>
            <a:r>
              <a:rPr lang="en-GB" sz="6700" b="1" u="sng" dirty="0" smtClean="0">
                <a:solidFill>
                  <a:srgbClr val="7030A0"/>
                </a:solidFill>
              </a:rPr>
              <a:t> June 2020</a:t>
            </a:r>
            <a:r>
              <a:rPr lang="en-GB" baseline="30000" dirty="0" smtClean="0"/>
              <a:t/>
            </a:r>
            <a:br>
              <a:rPr lang="en-GB" baseline="30000" dirty="0" smtClean="0"/>
            </a:br>
            <a:r>
              <a:rPr lang="en-GB" baseline="30000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L.O. To identify the technical terms used when discussing poetry.</a:t>
            </a:r>
            <a:endParaRPr lang="en-GB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5" y="150893"/>
            <a:ext cx="3981033" cy="2243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0564" y="1091821"/>
            <a:ext cx="75295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/>
          </a:p>
          <a:p>
            <a:endParaRPr lang="en-GB" sz="2000" b="1" dirty="0"/>
          </a:p>
          <a:p>
            <a:endParaRPr lang="en-GB" sz="2000" b="1" dirty="0" smtClean="0"/>
          </a:p>
          <a:p>
            <a:endParaRPr lang="en-GB" sz="2000" b="1" dirty="0"/>
          </a:p>
          <a:p>
            <a:endParaRPr lang="en-GB" sz="2000" b="1" dirty="0" smtClean="0"/>
          </a:p>
          <a:p>
            <a:r>
              <a:rPr lang="en-GB" sz="2000" b="1" dirty="0" smtClean="0"/>
              <a:t>When discussing poetry, there are a number of technical terms that</a:t>
            </a:r>
          </a:p>
          <a:p>
            <a:r>
              <a:rPr lang="en-GB" sz="2000" b="1" dirty="0" smtClean="0"/>
              <a:t> you need to be able to use accurately and confidently.</a:t>
            </a:r>
          </a:p>
          <a:p>
            <a:r>
              <a:rPr lang="en-GB" sz="2000" b="1" dirty="0" smtClean="0"/>
              <a:t>On the next slide, you will find a table containing three columns:</a:t>
            </a:r>
          </a:p>
          <a:p>
            <a:r>
              <a:rPr lang="en-GB" sz="2000" b="1" dirty="0" smtClean="0"/>
              <a:t>Column one contains the technical term, column two contains a</a:t>
            </a:r>
          </a:p>
          <a:p>
            <a:r>
              <a:rPr lang="en-GB" sz="2000" b="1" dirty="0" smtClean="0"/>
              <a:t> definition of a technical term and column three contains an example</a:t>
            </a:r>
          </a:p>
          <a:p>
            <a:r>
              <a:rPr lang="en-GB" sz="2000" b="1" dirty="0" smtClean="0"/>
              <a:t> of the technical term taken from the poem. The fun part is that they are not in the correct order! </a:t>
            </a:r>
          </a:p>
          <a:p>
            <a:endParaRPr lang="en-GB" sz="2000" b="1" dirty="0"/>
          </a:p>
          <a:p>
            <a:r>
              <a:rPr lang="en-GB" sz="2000" b="1" dirty="0" smtClean="0"/>
              <a:t>Your task is to match up the correct technical term to the correct definition and the correct example. You may use a dictionary to look up the definitions if you need to.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78860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984" t="16016" r="25366" b="6055"/>
          <a:stretch/>
        </p:blipFill>
        <p:spPr>
          <a:xfrm>
            <a:off x="2628900" y="514350"/>
            <a:ext cx="7500938" cy="57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7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1757363"/>
            <a:ext cx="9801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When you have checked your work, make a new table with the technical terms, definitions and examples in the correct places.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595" y="3907439"/>
            <a:ext cx="3981033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4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UKS2 English Tuesday 23rd June 2020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UKS2 English 23rd June 2020 25th June 2020</dc:title>
  <dc:creator>k.capel1@outlook.com</dc:creator>
  <cp:lastModifiedBy>k.capel1@outlook.com</cp:lastModifiedBy>
  <cp:revision>5</cp:revision>
  <dcterms:created xsi:type="dcterms:W3CDTF">2020-06-19T10:12:34Z</dcterms:created>
  <dcterms:modified xsi:type="dcterms:W3CDTF">2020-06-19T11:34:49Z</dcterms:modified>
</cp:coreProperties>
</file>