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5C8B-CD3B-4768-9C12-7A91EC08434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A21-D51D-43B0-BCAA-9175EBA78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23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5C8B-CD3B-4768-9C12-7A91EC08434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A21-D51D-43B0-BCAA-9175EBA78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38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5C8B-CD3B-4768-9C12-7A91EC08434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A21-D51D-43B0-BCAA-9175EBA78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91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5C8B-CD3B-4768-9C12-7A91EC08434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A21-D51D-43B0-BCAA-9175EBA78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16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5C8B-CD3B-4768-9C12-7A91EC08434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A21-D51D-43B0-BCAA-9175EBA78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7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5C8B-CD3B-4768-9C12-7A91EC08434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A21-D51D-43B0-BCAA-9175EBA78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5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5C8B-CD3B-4768-9C12-7A91EC08434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A21-D51D-43B0-BCAA-9175EBA78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78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5C8B-CD3B-4768-9C12-7A91EC08434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A21-D51D-43B0-BCAA-9175EBA78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2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5C8B-CD3B-4768-9C12-7A91EC08434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A21-D51D-43B0-BCAA-9175EBA78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4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5C8B-CD3B-4768-9C12-7A91EC08434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A21-D51D-43B0-BCAA-9175EBA78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32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5C8B-CD3B-4768-9C12-7A91EC08434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A21-D51D-43B0-BCAA-9175EBA78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21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5C8B-CD3B-4768-9C12-7A91EC08434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4CA21-D51D-43B0-BCAA-9175EBA78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0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articles/zk3tpg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accent6">
                    <a:lumMod val="75000"/>
                  </a:schemeClr>
                </a:solidFill>
              </a:rPr>
              <a:t>UKS2 English 14</a:t>
            </a:r>
            <a:r>
              <a:rPr lang="en-GB" u="sng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GB" u="sng" dirty="0" smtClean="0">
                <a:solidFill>
                  <a:schemeClr val="accent6">
                    <a:lumMod val="75000"/>
                  </a:schemeClr>
                </a:solidFill>
              </a:rPr>
              <a:t> May 2020</a:t>
            </a:r>
            <a:endParaRPr lang="en-GB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7030A0"/>
                </a:solidFill>
              </a:rPr>
              <a:t>L.O. To write a recount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066800"/>
            <a:ext cx="82448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What is a recount</a:t>
            </a:r>
            <a:r>
              <a:rPr lang="en-GB" sz="3200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? </a:t>
            </a:r>
          </a:p>
          <a:p>
            <a:endParaRPr lang="en-GB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GB" sz="3200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GB" sz="3200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recount</a:t>
            </a:r>
            <a:r>
              <a:rPr lang="en-GB" sz="3200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text is a piece of writing that gives details of an event that has happened</a:t>
            </a: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Watch this BBC </a:t>
            </a:r>
            <a:r>
              <a:rPr lang="en-GB" sz="3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Bitesize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video by Michael Rosen to find out more.</a:t>
            </a:r>
          </a:p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https://www.bbc.co.uk/bitesize/articles/zk3tpg8</a:t>
            </a:r>
            <a:endParaRPr lang="en-GB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1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0" y="184276"/>
            <a:ext cx="5273041" cy="3025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9874" y="4511040"/>
            <a:ext cx="71356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lvl="0" indent="-93663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>
                <a:solidFill>
                  <a:prstClr val="black">
                    <a:lumMod val="95000"/>
                    <a:lumOff val="5000"/>
                  </a:prstClr>
                </a:solidFill>
                <a:latin typeface="Clear Sans Light"/>
                <a:cs typeface="Clear Sans Medium" panose="020B0603030202020304" pitchFamily="34" charset="0"/>
              </a:rPr>
              <a:t> </a:t>
            </a:r>
            <a:r>
              <a:rPr lang="en-GB" altLang="en-US">
                <a:solidFill>
                  <a:srgbClr val="5538D0"/>
                </a:solidFill>
                <a:latin typeface="Clear Sans Medium" panose="020B0603030202020304" pitchFamily="34" charset="0"/>
                <a:cs typeface="Clear Sans Medium" panose="020B0603030202020304" pitchFamily="34" charset="0"/>
              </a:rPr>
              <a:t>Who</a:t>
            </a:r>
            <a:r>
              <a:rPr lang="en-GB" altLang="en-US">
                <a:solidFill>
                  <a:prstClr val="black"/>
                </a:solidFill>
                <a:latin typeface="Clear Sans Light" pitchFamily="34" charset="0"/>
              </a:rPr>
              <a:t> did the activity?</a:t>
            </a:r>
          </a:p>
          <a:p>
            <a:pPr marL="93663" lvl="0" indent="-93663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>
                <a:solidFill>
                  <a:prstClr val="black"/>
                </a:solidFill>
                <a:latin typeface="Clear Sans Light" pitchFamily="34" charset="0"/>
              </a:rPr>
              <a:t> </a:t>
            </a:r>
            <a:r>
              <a:rPr lang="en-GB" altLang="en-US">
                <a:solidFill>
                  <a:srgbClr val="5538D0"/>
                </a:solidFill>
                <a:latin typeface="Clear Sans Medium" panose="020B0603030202020304" pitchFamily="34" charset="0"/>
                <a:cs typeface="Clear Sans Medium" panose="020B0603030202020304" pitchFamily="34" charset="0"/>
              </a:rPr>
              <a:t>What</a:t>
            </a:r>
            <a:r>
              <a:rPr lang="en-GB" altLang="en-US">
                <a:solidFill>
                  <a:prstClr val="black"/>
                </a:solidFill>
                <a:latin typeface="Clear Sans Light" pitchFamily="34" charset="0"/>
              </a:rPr>
              <a:t> did they do?</a:t>
            </a:r>
          </a:p>
          <a:p>
            <a:pPr marL="93663" lvl="0" indent="-93663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>
                <a:solidFill>
                  <a:prstClr val="black"/>
                </a:solidFill>
                <a:latin typeface="Clear Sans Light" pitchFamily="34" charset="0"/>
              </a:rPr>
              <a:t> </a:t>
            </a:r>
            <a:r>
              <a:rPr lang="en-GB" altLang="en-US">
                <a:solidFill>
                  <a:srgbClr val="5538D0"/>
                </a:solidFill>
                <a:latin typeface="Clear Sans Medium" panose="020B0603030202020304" pitchFamily="34" charset="0"/>
                <a:cs typeface="Clear Sans Medium" panose="020B0603030202020304" pitchFamily="34" charset="0"/>
              </a:rPr>
              <a:t>When</a:t>
            </a:r>
            <a:r>
              <a:rPr lang="en-GB" altLang="en-US">
                <a:solidFill>
                  <a:prstClr val="black"/>
                </a:solidFill>
                <a:latin typeface="Clear Sans Light" pitchFamily="34" charset="0"/>
              </a:rPr>
              <a:t> did it happen?</a:t>
            </a:r>
          </a:p>
          <a:p>
            <a:pPr marL="93663" lvl="0" indent="-93663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>
                <a:solidFill>
                  <a:prstClr val="black"/>
                </a:solidFill>
                <a:latin typeface="Clear Sans Light" pitchFamily="34" charset="0"/>
              </a:rPr>
              <a:t> </a:t>
            </a:r>
            <a:r>
              <a:rPr lang="en-GB" altLang="en-US">
                <a:solidFill>
                  <a:srgbClr val="5538D0"/>
                </a:solidFill>
                <a:latin typeface="Clear Sans Medium" panose="020B0603030202020304" pitchFamily="34" charset="0"/>
                <a:cs typeface="Clear Sans Medium" panose="020B0603030202020304" pitchFamily="34" charset="0"/>
              </a:rPr>
              <a:t>Where</a:t>
            </a:r>
            <a:r>
              <a:rPr lang="en-GB" altLang="en-US">
                <a:solidFill>
                  <a:prstClr val="black"/>
                </a:solidFill>
                <a:latin typeface="Clear Sans Light" pitchFamily="34" charset="0"/>
              </a:rPr>
              <a:t> did it all take place?</a:t>
            </a:r>
          </a:p>
          <a:p>
            <a:pPr marL="93663" lvl="0" indent="-93663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>
                <a:solidFill>
                  <a:prstClr val="black"/>
                </a:solidFill>
                <a:latin typeface="Clear Sans Light" pitchFamily="34" charset="0"/>
              </a:rPr>
              <a:t> </a:t>
            </a:r>
            <a:r>
              <a:rPr lang="en-GB" altLang="en-US">
                <a:solidFill>
                  <a:srgbClr val="5538D0"/>
                </a:solidFill>
                <a:latin typeface="Clear Sans Medium" panose="020B0603030202020304" pitchFamily="34" charset="0"/>
                <a:cs typeface="Clear Sans Medium" panose="020B0603030202020304" pitchFamily="34" charset="0"/>
              </a:rPr>
              <a:t>Why</a:t>
            </a:r>
            <a:r>
              <a:rPr lang="en-GB" altLang="en-US">
                <a:solidFill>
                  <a:prstClr val="black"/>
                </a:solidFill>
                <a:latin typeface="Clear Sans Light" pitchFamily="34" charset="0"/>
              </a:rPr>
              <a:t> was the activity carried out?</a:t>
            </a:r>
            <a:endParaRPr lang="en-GB" altLang="en-US" dirty="0">
              <a:solidFill>
                <a:prstClr val="black"/>
              </a:solidFill>
              <a:latin typeface="Clear Sans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4160" y="3383280"/>
            <a:ext cx="7056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When writing a recount, we need to make sure that we answer all of the following questions: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7024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531" y="146172"/>
            <a:ext cx="5273497" cy="3029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4441" y="3779520"/>
            <a:ext cx="99517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Your task is to write a short recount in the first person as if you were the bird. You are going to write about your short flight, circling over the rainforest below.</a:t>
            </a:r>
          </a:p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You will need to answer the questions from the previous slide.</a:t>
            </a:r>
          </a:p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You will also need to make sure that you include colons to :</a:t>
            </a:r>
          </a:p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introduce a list and separate two independent clauses when the second clause explains or gives more detail about the first clause.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You should have sentences from your previous two lessons that you can use for this if you wish to</a:t>
            </a:r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07" t="19583" r="7833" b="16042"/>
          <a:stretch/>
        </p:blipFill>
        <p:spPr>
          <a:xfrm>
            <a:off x="320040" y="1203960"/>
            <a:ext cx="11262360" cy="4709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" y="213360"/>
            <a:ext cx="9707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Your First Person Recount Should Include: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1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826" t="20416" r="11229" b="21458"/>
          <a:stretch/>
        </p:blipFill>
        <p:spPr>
          <a:xfrm>
            <a:off x="868680" y="1264920"/>
            <a:ext cx="10271760" cy="4251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680" y="274320"/>
            <a:ext cx="1014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solidFill>
                  <a:srgbClr val="0070C0"/>
                </a:solidFill>
              </a:rPr>
              <a:t>Some Possible Time Conjunctions</a:t>
            </a:r>
            <a:endParaRPr lang="en-GB" sz="40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1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219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Clear Sans Light</vt:lpstr>
      <vt:lpstr>Clear Sans Medium</vt:lpstr>
      <vt:lpstr>Office Theme</vt:lpstr>
      <vt:lpstr>UKS2 English 14th May 2020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UKS2 English 14th May 2020</dc:title>
  <dc:creator>k.capel1@outlook.com</dc:creator>
  <cp:lastModifiedBy>k.capel1@outlook.com</cp:lastModifiedBy>
  <cp:revision>6</cp:revision>
  <dcterms:created xsi:type="dcterms:W3CDTF">2020-05-12T19:36:16Z</dcterms:created>
  <dcterms:modified xsi:type="dcterms:W3CDTF">2020-05-13T17:38:02Z</dcterms:modified>
</cp:coreProperties>
</file>