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9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1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5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1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5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62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6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8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1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6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F849-E47D-4143-8522-ABA25850B536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9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UKS2 English</a:t>
            </a:r>
            <a:b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Wednesday 24</a:t>
            </a:r>
            <a:r>
              <a:rPr lang="en-GB" b="1" u="sng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 June 2020</a:t>
            </a:r>
            <a:endParaRPr lang="en-GB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b="1" u="sng" dirty="0" smtClean="0">
                <a:solidFill>
                  <a:schemeClr val="accent6">
                    <a:lumMod val="75000"/>
                  </a:schemeClr>
                </a:solidFill>
              </a:rPr>
              <a:t>L.O. To turn an old poem into a modern story.</a:t>
            </a:r>
            <a:endParaRPr lang="en-GB" sz="48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0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244" y="601269"/>
            <a:ext cx="3981033" cy="2243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01755" y="3507475"/>
            <a:ext cx="9253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As you know, The Raven was written in 1845. You have already identified some unfamiliar and old fashioned language.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335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8860" y="1637731"/>
            <a:ext cx="72606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Your task is to write a short sentence to summarise the events in each stanza. There should be 18 sentences in total.</a:t>
            </a:r>
          </a:p>
          <a:p>
            <a:endParaRPr lang="en-GB" sz="3200" b="1" dirty="0">
              <a:solidFill>
                <a:srgbClr val="7030A0"/>
              </a:solidFill>
            </a:endParaRPr>
          </a:p>
          <a:p>
            <a:r>
              <a:rPr lang="en-GB" sz="3200" b="1" i="1" dirty="0" smtClean="0">
                <a:solidFill>
                  <a:schemeClr val="accent6">
                    <a:lumMod val="50000"/>
                  </a:schemeClr>
                </a:solidFill>
              </a:rPr>
              <a:t>1. I was napping when I heard knocking at my door.</a:t>
            </a:r>
            <a:endParaRPr lang="en-GB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57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UKS2 English Wednesday 24th June 2020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UKS2 English Wednesday 24th June 2020</dc:title>
  <dc:creator>k.capel1@outlook.com</dc:creator>
  <cp:lastModifiedBy>k.capel1@outlook.com</cp:lastModifiedBy>
  <cp:revision>2</cp:revision>
  <dcterms:created xsi:type="dcterms:W3CDTF">2020-06-19T11:44:43Z</dcterms:created>
  <dcterms:modified xsi:type="dcterms:W3CDTF">2020-06-19T11:51:50Z</dcterms:modified>
</cp:coreProperties>
</file>