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73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8138-06EF-45A8-8A4D-2B0D1ADBF3AE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4E3E-B40F-4408-A41E-600B4D89A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424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8138-06EF-45A8-8A4D-2B0D1ADBF3AE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4E3E-B40F-4408-A41E-600B4D89A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46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8138-06EF-45A8-8A4D-2B0D1ADBF3AE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4E3E-B40F-4408-A41E-600B4D89A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810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8138-06EF-45A8-8A4D-2B0D1ADBF3AE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4E3E-B40F-4408-A41E-600B4D89A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53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8138-06EF-45A8-8A4D-2B0D1ADBF3AE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4E3E-B40F-4408-A41E-600B4D89A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304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8138-06EF-45A8-8A4D-2B0D1ADBF3AE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4E3E-B40F-4408-A41E-600B4D89A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34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8138-06EF-45A8-8A4D-2B0D1ADBF3AE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4E3E-B40F-4408-A41E-600B4D89A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633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8138-06EF-45A8-8A4D-2B0D1ADBF3AE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4E3E-B40F-4408-A41E-600B4D89A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22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8138-06EF-45A8-8A4D-2B0D1ADBF3AE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4E3E-B40F-4408-A41E-600B4D89A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658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8138-06EF-45A8-8A4D-2B0D1ADBF3AE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4E3E-B40F-4408-A41E-600B4D89A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534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8138-06EF-45A8-8A4D-2B0D1ADBF3AE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4E3E-B40F-4408-A41E-600B4D89A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548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B8138-06EF-45A8-8A4D-2B0D1ADBF3AE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64E3E-B40F-4408-A41E-600B4D89A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398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chemeClr val="accent1">
                    <a:lumMod val="50000"/>
                  </a:schemeClr>
                </a:solidFill>
              </a:rPr>
              <a:t>UKS2 English</a:t>
            </a:r>
            <a:endParaRPr lang="en-GB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600" b="1" u="sng" dirty="0" smtClean="0"/>
              <a:t>Thursday 2nd July 2020</a:t>
            </a:r>
          </a:p>
          <a:p>
            <a:r>
              <a:rPr lang="en-GB" sz="3600" b="1" u="sng" dirty="0" smtClean="0"/>
              <a:t>L.O. To redraft a paragraph, adding descriptive detail to create atmosphere.</a:t>
            </a:r>
            <a:endParaRPr lang="en-GB" sz="3600" b="1" u="sng" dirty="0"/>
          </a:p>
        </p:txBody>
      </p:sp>
    </p:spTree>
    <p:extLst>
      <p:ext uri="{BB962C8B-B14F-4D97-AF65-F5344CB8AC3E}">
        <p14:creationId xmlns:p14="http://schemas.microsoft.com/office/powerpoint/2010/main" val="2275931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83280" y="381000"/>
            <a:ext cx="6065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This is the last stanza of the poem ‘The Raven’.</a:t>
            </a:r>
          </a:p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Read it again so that it is clear in your memory.</a:t>
            </a:r>
            <a:endParaRPr lang="en-GB" b="1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3104" t="49166" r="32430" b="26043"/>
          <a:stretch/>
        </p:blipFill>
        <p:spPr>
          <a:xfrm>
            <a:off x="1447799" y="2042160"/>
            <a:ext cx="10600126" cy="271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773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7840" y="1234440"/>
            <a:ext cx="89306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Your task for today is to rewrite the final stanza of the poem as if it were the concluding paragraph of a story. Use modern English vocabulary.</a:t>
            </a:r>
          </a:p>
          <a:p>
            <a:r>
              <a:rPr lang="en-GB" sz="28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Include suitable vocabulary to make this paragraph as scary as your first one.</a:t>
            </a:r>
            <a:endParaRPr lang="en-GB" sz="2800" b="1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993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1280" y="1203960"/>
            <a:ext cx="7086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660066"/>
                </a:solidFill>
              </a:rPr>
              <a:t>Proof read to self-correct spellings, word choice and punctuation.</a:t>
            </a:r>
          </a:p>
          <a:p>
            <a:r>
              <a:rPr lang="en-GB" sz="3200" b="1" dirty="0" smtClean="0">
                <a:solidFill>
                  <a:srgbClr val="660066"/>
                </a:solidFill>
              </a:rPr>
              <a:t>Ask someone at home if they think you have successfully made your writing sound scary.</a:t>
            </a:r>
            <a:endParaRPr lang="en-GB" sz="32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712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114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UKS2 English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UKS2 English</dc:title>
  <dc:creator>k.capel1@outlook.com</dc:creator>
  <cp:lastModifiedBy>k.capel1@outlook.com</cp:lastModifiedBy>
  <cp:revision>8</cp:revision>
  <dcterms:created xsi:type="dcterms:W3CDTF">2020-06-27T20:34:17Z</dcterms:created>
  <dcterms:modified xsi:type="dcterms:W3CDTF">2020-06-28T17:54:42Z</dcterms:modified>
</cp:coreProperties>
</file>