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0DC12-91C5-4CD6-98A0-EA6025E861B7}" type="datetimeFigureOut">
              <a:rPr lang="en-GB" smtClean="0"/>
              <a:pPr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29DB-1FEE-48ED-9F2F-B711EA042D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88640"/>
            <a:ext cx="9144000" cy="63367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0" dirty="0" smtClean="0">
                <a:solidFill>
                  <a:schemeClr val="tx1"/>
                </a:solidFill>
              </a:rPr>
              <a:t>Year </a:t>
            </a:r>
            <a:r>
              <a:rPr lang="en-GB" sz="20000" dirty="0" smtClean="0">
                <a:solidFill>
                  <a:schemeClr val="tx1"/>
                </a:solidFill>
              </a:rPr>
              <a:t>6</a:t>
            </a:r>
            <a:endParaRPr lang="en-GB" sz="20000" dirty="0" smtClean="0">
              <a:solidFill>
                <a:schemeClr val="tx1"/>
              </a:solidFill>
            </a:endParaRPr>
          </a:p>
          <a:p>
            <a:pPr algn="ctr"/>
            <a:endParaRPr lang="en-GB" sz="9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573016"/>
            <a:ext cx="6948782" cy="282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88640"/>
            <a:ext cx="9144000" cy="6336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/>
              <a:t>I can </a:t>
            </a:r>
            <a:r>
              <a:rPr lang="en-GB" sz="7200" dirty="0" smtClean="0"/>
              <a:t>read, write, order and compare numbers up to 10, 000, 000 and </a:t>
            </a:r>
            <a:r>
              <a:rPr lang="en-GB" sz="7200" dirty="0" err="1" smtClean="0"/>
              <a:t>detrmine</a:t>
            </a:r>
            <a:r>
              <a:rPr lang="en-GB" sz="7200" dirty="0" smtClean="0"/>
              <a:t> the value of each digit</a:t>
            </a:r>
            <a:endParaRPr lang="en-GB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88640"/>
            <a:ext cx="9144000" cy="6336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/>
              <a:t>I can </a:t>
            </a:r>
            <a:r>
              <a:rPr lang="en-GB" sz="8000" dirty="0" smtClean="0"/>
              <a:t>multiply with a formal method: </a:t>
            </a:r>
          </a:p>
          <a:p>
            <a:pPr algn="ctr"/>
            <a:r>
              <a:rPr lang="en-GB" sz="8000" dirty="0" smtClean="0"/>
              <a:t>3-d x 2-d</a:t>
            </a:r>
          </a:p>
          <a:p>
            <a:pPr algn="ctr"/>
            <a:r>
              <a:rPr lang="en-GB" sz="8000" dirty="0" smtClean="0"/>
              <a:t>4-d x 2-d</a:t>
            </a:r>
          </a:p>
          <a:p>
            <a:pPr algn="ctr"/>
            <a:r>
              <a:rPr lang="en-GB" sz="8000" dirty="0" err="1" smtClean="0"/>
              <a:t>U.Th</a:t>
            </a:r>
            <a:r>
              <a:rPr lang="en-GB" sz="8000" dirty="0" smtClean="0"/>
              <a:t> x whole num.</a:t>
            </a:r>
            <a:endParaRPr lang="en-GB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88640"/>
            <a:ext cx="9144000" cy="6336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>
                <a:solidFill>
                  <a:schemeClr val="bg1"/>
                </a:solidFill>
              </a:rPr>
              <a:t>I can </a:t>
            </a:r>
            <a:r>
              <a:rPr lang="en-GB" sz="8800" dirty="0" smtClean="0">
                <a:solidFill>
                  <a:schemeClr val="bg1"/>
                </a:solidFill>
              </a:rPr>
              <a:t>divide using a formal method:</a:t>
            </a:r>
          </a:p>
          <a:p>
            <a:pPr algn="ctr"/>
            <a:r>
              <a:rPr lang="en-GB" sz="8800" dirty="0" smtClean="0">
                <a:solidFill>
                  <a:schemeClr val="bg1"/>
                </a:solidFill>
              </a:rPr>
              <a:t>4-d ÷ 2-d </a:t>
            </a:r>
          </a:p>
          <a:p>
            <a:pPr algn="ctr"/>
            <a:r>
              <a:rPr lang="en-GB" sz="8800" dirty="0" smtClean="0">
                <a:solidFill>
                  <a:schemeClr val="bg1"/>
                </a:solidFill>
              </a:rPr>
              <a:t>and interpret remainders</a:t>
            </a:r>
            <a:endParaRPr lang="en-GB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88640"/>
            <a:ext cx="9144000" cy="6336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/>
              <a:t> </a:t>
            </a:r>
            <a:r>
              <a:rPr lang="en-GB" sz="8800" dirty="0"/>
              <a:t>I can </a:t>
            </a:r>
            <a:r>
              <a:rPr lang="en-GB" sz="8800" dirty="0" smtClean="0"/>
              <a:t>solve addition and subtraction multi-step problems</a:t>
            </a:r>
            <a:endParaRPr lang="en-GB" sz="8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88640"/>
            <a:ext cx="9144000" cy="6336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/>
              <a:t>I </a:t>
            </a:r>
            <a:r>
              <a:rPr lang="en-GB" sz="8000" dirty="0" smtClean="0"/>
              <a:t>use estimation to check answers and determine an appropriate degree of accuracy</a:t>
            </a:r>
            <a:endParaRPr lang="en-GB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88640"/>
            <a:ext cx="9144000" cy="6336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/>
              <a:t>I can </a:t>
            </a:r>
            <a:r>
              <a:rPr lang="en-GB" sz="8000" dirty="0" smtClean="0"/>
              <a:t>recall and use equivalences between fractions, decimals and percentages.</a:t>
            </a:r>
            <a:endParaRPr lang="en-GB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88640"/>
            <a:ext cx="9144000" cy="6336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0" dirty="0"/>
              <a:t>I can </a:t>
            </a:r>
            <a:r>
              <a:rPr lang="en-GB" sz="7500" dirty="0" smtClean="0"/>
              <a:t>read, write and convert between standard units of length, mass, volume and time.</a:t>
            </a:r>
            <a:endParaRPr lang="en-GB" sz="7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88640"/>
            <a:ext cx="9144000" cy="6336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>
                <a:solidFill>
                  <a:schemeClr val="bg1"/>
                </a:solidFill>
              </a:rPr>
              <a:t>I can </a:t>
            </a:r>
            <a:r>
              <a:rPr lang="en-GB" sz="8800" dirty="0" smtClean="0">
                <a:solidFill>
                  <a:schemeClr val="bg1"/>
                </a:solidFill>
              </a:rPr>
              <a:t>round whole numbers to all powers of 10 up to a million</a:t>
            </a:r>
            <a:endParaRPr lang="en-GB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127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btrevail</dc:creator>
  <cp:lastModifiedBy>home</cp:lastModifiedBy>
  <cp:revision>7</cp:revision>
  <dcterms:created xsi:type="dcterms:W3CDTF">2015-11-11T15:36:42Z</dcterms:created>
  <dcterms:modified xsi:type="dcterms:W3CDTF">2016-09-01T12:28:54Z</dcterms:modified>
</cp:coreProperties>
</file>