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73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60C6-712F-467E-8E8D-2196BA2B6C8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F59E-A9E1-4AA3-8B45-026385D17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20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60C6-712F-467E-8E8D-2196BA2B6C8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F59E-A9E1-4AA3-8B45-026385D17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46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60C6-712F-467E-8E8D-2196BA2B6C8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F59E-A9E1-4AA3-8B45-026385D17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39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60C6-712F-467E-8E8D-2196BA2B6C8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F59E-A9E1-4AA3-8B45-026385D17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37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60C6-712F-467E-8E8D-2196BA2B6C8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F59E-A9E1-4AA3-8B45-026385D17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9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60C6-712F-467E-8E8D-2196BA2B6C8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F59E-A9E1-4AA3-8B45-026385D17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90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60C6-712F-467E-8E8D-2196BA2B6C8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F59E-A9E1-4AA3-8B45-026385D17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91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60C6-712F-467E-8E8D-2196BA2B6C8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F59E-A9E1-4AA3-8B45-026385D17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71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60C6-712F-467E-8E8D-2196BA2B6C8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F59E-A9E1-4AA3-8B45-026385D17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60C6-712F-467E-8E8D-2196BA2B6C8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F59E-A9E1-4AA3-8B45-026385D17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04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60C6-712F-467E-8E8D-2196BA2B6C8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F59E-A9E1-4AA3-8B45-026385D17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31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960C6-712F-467E-8E8D-2196BA2B6C8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0F59E-A9E1-4AA3-8B45-026385D17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5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 smtClean="0">
                <a:solidFill>
                  <a:srgbClr val="7030A0"/>
                </a:solidFill>
              </a:rPr>
              <a:t>Year 5 Spellings 15</a:t>
            </a:r>
            <a:r>
              <a:rPr lang="en-GB" u="sng" baseline="30000" dirty="0" smtClean="0">
                <a:solidFill>
                  <a:srgbClr val="7030A0"/>
                </a:solidFill>
              </a:rPr>
              <a:t>th</a:t>
            </a:r>
            <a:r>
              <a:rPr lang="en-GB" u="sng" dirty="0" smtClean="0">
                <a:solidFill>
                  <a:srgbClr val="7030A0"/>
                </a:solidFill>
              </a:rPr>
              <a:t> May 2020</a:t>
            </a:r>
            <a:endParaRPr lang="en-GB" u="sng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600" b="1" u="sng" dirty="0" smtClean="0">
                <a:solidFill>
                  <a:srgbClr val="7030A0"/>
                </a:solidFill>
              </a:rPr>
              <a:t>Challenge Words</a:t>
            </a:r>
            <a:endParaRPr lang="en-GB" sz="6600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69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507" t="23782" r="3257"/>
          <a:stretch/>
        </p:blipFill>
        <p:spPr>
          <a:xfrm>
            <a:off x="1047390" y="1402080"/>
            <a:ext cx="987311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606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756" t="20226" r="2007" b="2007"/>
          <a:stretch/>
        </p:blipFill>
        <p:spPr>
          <a:xfrm>
            <a:off x="1125320" y="1447800"/>
            <a:ext cx="10053437" cy="461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03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8320" y="1021080"/>
            <a:ext cx="87934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u="sng" dirty="0" smtClean="0"/>
              <a:t>Additional Challenge!</a:t>
            </a:r>
          </a:p>
          <a:p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I am setting you an additional challenge and I think you are going to like it!</a:t>
            </a:r>
          </a:p>
          <a:p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Your challenge is to see how many of the spelling words you can  put into a sentence. </a:t>
            </a:r>
            <a:r>
              <a:rPr lang="en-GB" sz="3600" dirty="0" smtClean="0">
                <a:solidFill>
                  <a:srgbClr val="FF0000"/>
                </a:solidFill>
              </a:rPr>
              <a:t>Warning! </a:t>
            </a:r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Your sentence must make sense and the words must be spelled correctly!</a:t>
            </a:r>
          </a:p>
          <a:p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Please send us any sentences that you are particularly proud of.</a:t>
            </a:r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655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73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Year 5 Spellings 15th May 2020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Spellings 15th May 2020</dc:title>
  <dc:creator>k.capel1@outlook.com</dc:creator>
  <cp:lastModifiedBy>k.capel1@outlook.com</cp:lastModifiedBy>
  <cp:revision>4</cp:revision>
  <dcterms:created xsi:type="dcterms:W3CDTF">2020-05-13T16:13:58Z</dcterms:created>
  <dcterms:modified xsi:type="dcterms:W3CDTF">2020-05-13T16:49:40Z</dcterms:modified>
</cp:coreProperties>
</file>