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58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5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9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5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1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5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5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6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0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A810-D180-4170-9792-F3D62DADE5B9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4DF1-42EC-4A50-B99C-8F7A2D6C5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Year 5 Spellings</a:t>
            </a:r>
            <a:br>
              <a:rPr lang="en-GB" b="1" u="sng" dirty="0" smtClean="0">
                <a:solidFill>
                  <a:srgbClr val="7030A0"/>
                </a:solidFill>
              </a:rPr>
            </a:br>
            <a:r>
              <a:rPr lang="en-GB" b="1" u="sng" dirty="0" smtClean="0">
                <a:solidFill>
                  <a:srgbClr val="7030A0"/>
                </a:solidFill>
              </a:rPr>
              <a:t>22</a:t>
            </a:r>
            <a:r>
              <a:rPr lang="en-GB" b="1" u="sng" baseline="30000" dirty="0" smtClean="0">
                <a:solidFill>
                  <a:srgbClr val="7030A0"/>
                </a:solidFill>
              </a:rPr>
              <a:t>nd</a:t>
            </a:r>
            <a:r>
              <a:rPr lang="en-GB" b="1" u="sng" dirty="0" smtClean="0">
                <a:solidFill>
                  <a:srgbClr val="7030A0"/>
                </a:solidFill>
              </a:rPr>
              <a:t> May 2020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</a:rPr>
              <a:t>Homophones and Near Homophones</a:t>
            </a:r>
            <a:endParaRPr lang="en-GB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780098"/>
            <a:ext cx="9450491" cy="53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2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14425"/>
            <a:ext cx="8397240" cy="47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2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14426"/>
            <a:ext cx="8883225" cy="49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57288"/>
            <a:ext cx="8590278" cy="48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520" y="1203960"/>
            <a:ext cx="905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3600" b="1" dirty="0" smtClean="0"/>
              <a:t>Homophones are words which have the same pronunciation but different meanings and/or spellings. </a:t>
            </a:r>
            <a:endParaRPr lang="en-GB" sz="3600" b="1" dirty="0"/>
          </a:p>
          <a:p>
            <a:endParaRPr lang="en-GB" sz="3600" b="1" dirty="0" smtClean="0"/>
          </a:p>
          <a:p>
            <a:endParaRPr lang="en-GB" sz="3600" b="1" dirty="0"/>
          </a:p>
          <a:p>
            <a:r>
              <a:rPr lang="en-GB" sz="3600" b="1" dirty="0" smtClean="0"/>
              <a:t>Near homophones have slightly different pronunciations (device/devise).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4720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291465"/>
            <a:ext cx="11294533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25830"/>
            <a:ext cx="10105813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2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464946"/>
            <a:ext cx="7894745" cy="44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745808"/>
            <a:ext cx="9701105" cy="54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0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660082"/>
            <a:ext cx="9772227" cy="54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762952"/>
            <a:ext cx="9508067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1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1122998"/>
            <a:ext cx="8569958" cy="48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4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5 Spellings 22nd May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Spellings 22nd May 2020</dc:title>
  <dc:creator>k.capel1@outlook.com</dc:creator>
  <cp:lastModifiedBy>k.capel1@outlook.com</cp:lastModifiedBy>
  <cp:revision>2</cp:revision>
  <dcterms:created xsi:type="dcterms:W3CDTF">2020-05-19T19:55:57Z</dcterms:created>
  <dcterms:modified xsi:type="dcterms:W3CDTF">2020-05-19T20:03:23Z</dcterms:modified>
</cp:coreProperties>
</file>